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3" r:id="rId2"/>
    <p:sldId id="264" r:id="rId3"/>
    <p:sldId id="259" r:id="rId4"/>
    <p:sldId id="260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SCIENCE RESEARCH &amp; DATA </a:t>
            </a:r>
            <a:br>
              <a:rPr lang="en-US" dirty="0" smtClean="0"/>
            </a:br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407825"/>
          </a:xfrm>
        </p:spPr>
        <p:txBody>
          <a:bodyPr>
            <a:normAutofit/>
          </a:bodyPr>
          <a:lstStyle/>
          <a:p>
            <a:r>
              <a:rPr lang="en-US" dirty="0" smtClean="0"/>
              <a:t>Jeni Cross, Sociology</a:t>
            </a:r>
          </a:p>
          <a:p>
            <a:r>
              <a:rPr lang="en-US" dirty="0" smtClean="0"/>
              <a:t>Kyle Saunders, Political Science</a:t>
            </a:r>
          </a:p>
          <a:p>
            <a:r>
              <a:rPr lang="en-US" dirty="0" smtClean="0"/>
              <a:t>Ellyn Dickmann, Institute for the Built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82" r="7327"/>
          <a:stretch/>
        </p:blipFill>
        <p:spPr>
          <a:xfrm>
            <a:off x="0" y="0"/>
            <a:ext cx="1215614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9215" y="3057725"/>
            <a:ext cx="1411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Straayer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Center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2553" y="4042611"/>
            <a:ext cx="82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CPD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89979" y="3427056"/>
            <a:ext cx="880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SWRC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750234" y="3211614"/>
            <a:ext cx="95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CSCJ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5435" y="3811779"/>
            <a:ext cx="83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CLP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33935" y="5598297"/>
            <a:ext cx="321160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INFRASTRUCTURE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7135" y="5578516"/>
            <a:ext cx="249568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RESOURCES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62965" y="5563064"/>
            <a:ext cx="17688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2474" y="4073389"/>
            <a:ext cx="710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IBE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20911" y="5123328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4428614" y="5157344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768612" y="5143109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10707221" y="5143109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51536"/>
            <a:ext cx="11191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will enhance your capacity to focus on your passion and strengths? 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90102" y="5123328"/>
            <a:ext cx="1170474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Core Facilities: </a:t>
            </a:r>
            <a:r>
              <a:rPr lang="en-US" sz="2400" dirty="0"/>
              <a:t>provide access to resources </a:t>
            </a:r>
            <a:r>
              <a:rPr lang="en-US" sz="2400" dirty="0" smtClean="0"/>
              <a:t>and/or services </a:t>
            </a:r>
            <a:r>
              <a:rPr lang="en-US" sz="2400" dirty="0"/>
              <a:t>considered to be essential to the research enterprise. </a:t>
            </a:r>
            <a:r>
              <a:rPr lang="en-US" sz="2400" dirty="0" smtClean="0"/>
              <a:t>These facilities </a:t>
            </a:r>
            <a:r>
              <a:rPr lang="en-US" sz="2400" dirty="0"/>
              <a:t>serve a broad spectrum of researchers spanning </a:t>
            </a:r>
            <a:r>
              <a:rPr lang="en-US" sz="2400" dirty="0" smtClean="0"/>
              <a:t>multiple departments </a:t>
            </a:r>
            <a:r>
              <a:rPr lang="en-US" sz="2400" dirty="0"/>
              <a:t>and colleges within CSU as well as external </a:t>
            </a:r>
            <a:r>
              <a:rPr lang="en-US" sz="2400" dirty="0" smtClean="0"/>
              <a:t>academic and </a:t>
            </a:r>
            <a:r>
              <a:rPr lang="en-US" sz="2400" dirty="0"/>
              <a:t>commercial partners.</a:t>
            </a:r>
          </a:p>
        </p:txBody>
      </p:sp>
    </p:spTree>
    <p:extLst>
      <p:ext uri="{BB962C8B-B14F-4D97-AF65-F5344CB8AC3E}">
        <p14:creationId xmlns:p14="http://schemas.microsoft.com/office/powerpoint/2010/main" val="311596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support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581840" y="3631985"/>
            <a:ext cx="2304364" cy="2304364"/>
            <a:chOff x="1423010" y="164147"/>
            <a:chExt cx="2304364" cy="2304364"/>
          </a:xfrm>
          <a:solidFill>
            <a:schemeClr val="accent3"/>
          </a:solidFill>
        </p:grpSpPr>
        <p:sp>
          <p:nvSpPr>
            <p:cNvPr id="5" name="Oval 4"/>
            <p:cNvSpPr/>
            <p:nvPr/>
          </p:nvSpPr>
          <p:spPr>
            <a:xfrm>
              <a:off x="1423010" y="164147"/>
              <a:ext cx="2304364" cy="230436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760476" y="501613"/>
              <a:ext cx="1629432" cy="1629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Social Science </a:t>
              </a:r>
              <a:r>
                <a:rPr lang="en-US" sz="2700" kern="1200" dirty="0" smtClean="0"/>
                <a:t>Research &amp; Data </a:t>
              </a:r>
              <a:r>
                <a:rPr lang="en-US" sz="2700" kern="1200" dirty="0" smtClean="0"/>
                <a:t>Center</a:t>
              </a:r>
              <a:endParaRPr lang="en-US" sz="27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06663" y="3424428"/>
            <a:ext cx="2908843" cy="2865334"/>
            <a:chOff x="1423010" y="833338"/>
            <a:chExt cx="2304364" cy="2304364"/>
          </a:xfrm>
          <a:solidFill>
            <a:srgbClr val="C00000"/>
          </a:solidFill>
        </p:grpSpPr>
        <p:sp>
          <p:nvSpPr>
            <p:cNvPr id="8" name="Oval 7"/>
            <p:cNvSpPr/>
            <p:nvPr/>
          </p:nvSpPr>
          <p:spPr>
            <a:xfrm>
              <a:off x="1423010" y="833338"/>
              <a:ext cx="2304364" cy="230436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1772302" y="1195172"/>
              <a:ext cx="1605780" cy="163196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Center fo</a:t>
              </a:r>
              <a:r>
                <a:rPr lang="en-US" sz="2700" dirty="0" smtClean="0"/>
                <a:t>r Study of Crime &amp; Justice</a:t>
              </a:r>
              <a:endParaRPr lang="en-US" sz="2700" kern="1200" dirty="0"/>
            </a:p>
          </p:txBody>
        </p:sp>
      </p:grpSp>
      <p:sp>
        <p:nvSpPr>
          <p:cNvPr id="14" name="Curved Up Arrow 13"/>
          <p:cNvSpPr/>
          <p:nvPr/>
        </p:nvSpPr>
        <p:spPr>
          <a:xfrm rot="10800000">
            <a:off x="4965871" y="2813897"/>
            <a:ext cx="1661784" cy="835490"/>
          </a:xfrm>
          <a:prstGeom prst="curved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 flipV="1">
            <a:off x="8253989" y="2721471"/>
            <a:ext cx="1645920" cy="82095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9076949" y="3694021"/>
            <a:ext cx="3323434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sz="2800" b="1" dirty="0" smtClean="0"/>
              <a:t>CO State </a:t>
            </a:r>
            <a:r>
              <a:rPr lang="en-US" sz="2800" b="1" dirty="0" smtClean="0"/>
              <a:t>Patrol</a:t>
            </a:r>
          </a:p>
          <a:p>
            <a:r>
              <a:rPr lang="en-US" sz="2800" dirty="0" smtClean="0"/>
              <a:t>How well is our </a:t>
            </a:r>
          </a:p>
          <a:p>
            <a:r>
              <a:rPr lang="en-US" sz="2800" dirty="0" smtClean="0"/>
              <a:t>anti-road </a:t>
            </a:r>
          </a:p>
          <a:p>
            <a:r>
              <a:rPr lang="en-US" sz="2800" dirty="0" smtClean="0"/>
              <a:t>rage campaign working?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9076949" y="1418788"/>
            <a:ext cx="2151345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b="1" dirty="0" smtClean="0"/>
              <a:t>CO State Patrol</a:t>
            </a:r>
          </a:p>
          <a:p>
            <a:r>
              <a:rPr lang="en-US" dirty="0" smtClean="0"/>
              <a:t>Contract for a Telephone Survey &amp; Report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4699425" y="1551950"/>
            <a:ext cx="2788024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b="1" dirty="0" smtClean="0"/>
              <a:t>Fee for Services</a:t>
            </a:r>
          </a:p>
          <a:p>
            <a:r>
              <a:rPr lang="en-US" dirty="0" smtClean="0"/>
              <a:t>- Use of Phone Lab</a:t>
            </a:r>
          </a:p>
          <a:p>
            <a:r>
              <a:rPr lang="en-US" dirty="0" smtClean="0"/>
              <a:t>- Report Graphics &amp;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to support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601140" y="3604236"/>
            <a:ext cx="2423141" cy="2235039"/>
            <a:chOff x="2848186" y="294486"/>
            <a:chExt cx="2304364" cy="2304364"/>
          </a:xfrm>
          <a:solidFill>
            <a:schemeClr val="accent3"/>
          </a:solidFill>
        </p:grpSpPr>
        <p:sp>
          <p:nvSpPr>
            <p:cNvPr id="5" name="Oval 4"/>
            <p:cNvSpPr/>
            <p:nvPr/>
          </p:nvSpPr>
          <p:spPr>
            <a:xfrm>
              <a:off x="2848186" y="294486"/>
              <a:ext cx="2304364" cy="230436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3158489" y="651841"/>
              <a:ext cx="1629432" cy="1629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Social Science </a:t>
              </a:r>
              <a:r>
                <a:rPr lang="en-US" sz="2700" kern="1200" dirty="0" smtClean="0"/>
                <a:t>Research &amp; Data </a:t>
              </a:r>
              <a:r>
                <a:rPr lang="en-US" sz="2700" kern="1200" dirty="0" smtClean="0"/>
                <a:t>Center</a:t>
              </a:r>
              <a:endParaRPr lang="en-US" sz="27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184672" y="3334871"/>
            <a:ext cx="2972775" cy="2918690"/>
            <a:chOff x="1423010" y="833338"/>
            <a:chExt cx="2304364" cy="2304364"/>
          </a:xfrm>
        </p:grpSpPr>
        <p:sp>
          <p:nvSpPr>
            <p:cNvPr id="8" name="Oval 7"/>
            <p:cNvSpPr/>
            <p:nvPr/>
          </p:nvSpPr>
          <p:spPr>
            <a:xfrm>
              <a:off x="1423010" y="833338"/>
              <a:ext cx="2304364" cy="23043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1644491" y="1171962"/>
              <a:ext cx="1824740" cy="1629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Institute for th</a:t>
              </a:r>
              <a:r>
                <a:rPr lang="en-US" sz="2700" dirty="0" smtClean="0"/>
                <a:t>e Built Environment</a:t>
              </a:r>
              <a:endParaRPr lang="en-US" sz="2700" kern="1200" dirty="0"/>
            </a:p>
          </p:txBody>
        </p:sp>
      </p:grpSp>
      <p:sp>
        <p:nvSpPr>
          <p:cNvPr id="14" name="Curved Up Arrow 13"/>
          <p:cNvSpPr/>
          <p:nvPr/>
        </p:nvSpPr>
        <p:spPr>
          <a:xfrm rot="10800000">
            <a:off x="5147898" y="2713831"/>
            <a:ext cx="1661784" cy="835490"/>
          </a:xfrm>
          <a:prstGeom prst="curvedUp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10800000" flipV="1">
            <a:off x="8399543" y="2728365"/>
            <a:ext cx="1645920" cy="820956"/>
          </a:xfrm>
          <a:prstGeom prst="curved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9222503" y="3604236"/>
            <a:ext cx="2572748" cy="181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sz="2400" b="1" dirty="0" smtClean="0"/>
              <a:t>City of Fort Collins</a:t>
            </a:r>
          </a:p>
          <a:p>
            <a:r>
              <a:rPr lang="en-US" sz="2400" dirty="0" smtClean="0"/>
              <a:t>How </a:t>
            </a:r>
            <a:r>
              <a:rPr lang="en-US" sz="2400" dirty="0" smtClean="0"/>
              <a:t>are our </a:t>
            </a:r>
            <a:r>
              <a:rPr lang="en-US" sz="2400" dirty="0" smtClean="0"/>
              <a:t>new </a:t>
            </a:r>
            <a:r>
              <a:rPr lang="en-US" sz="2400" dirty="0" smtClean="0"/>
              <a:t>buildings performing regarding </a:t>
            </a:r>
            <a:r>
              <a:rPr lang="en-US" sz="2400" dirty="0" smtClean="0"/>
              <a:t>energy and occupant satisfaction?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8156636" y="1583206"/>
            <a:ext cx="3027074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b="1" dirty="0" smtClean="0"/>
              <a:t>City of Fort Collins</a:t>
            </a:r>
          </a:p>
          <a:p>
            <a:r>
              <a:rPr lang="en-US" dirty="0" smtClean="0"/>
              <a:t>Contract for a Post-Occupancy Survey and Report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3653790" y="1382351"/>
            <a:ext cx="3079198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b="1" dirty="0" smtClean="0"/>
              <a:t>Fee for Services</a:t>
            </a:r>
          </a:p>
          <a:p>
            <a:r>
              <a:rPr lang="en-US" dirty="0" smtClean="0"/>
              <a:t>- Putting survey into </a:t>
            </a:r>
            <a:r>
              <a:rPr lang="en-US" dirty="0" err="1" smtClean="0"/>
              <a:t>Qualtrics</a:t>
            </a:r>
            <a:endParaRPr lang="en-US" dirty="0" smtClean="0"/>
          </a:p>
          <a:p>
            <a:r>
              <a:rPr lang="en-US" dirty="0" smtClean="0"/>
              <a:t>- Survey </a:t>
            </a:r>
            <a:r>
              <a:rPr lang="en-US" dirty="0" smtClean="0"/>
              <a:t>administration</a:t>
            </a:r>
            <a:endParaRPr lang="en-US" dirty="0" smtClean="0"/>
          </a:p>
          <a:p>
            <a:r>
              <a:rPr lang="en-US" dirty="0" smtClean="0"/>
              <a:t>- Item analysis and descriptive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2695"/>
            <a:ext cx="3537867" cy="5387854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Matchin</a:t>
            </a:r>
            <a:r>
              <a:rPr lang="en-US" dirty="0" smtClean="0"/>
              <a:t>g Community Needs with Campus Centers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27494" y="1123837"/>
            <a:ext cx="2911070" cy="2877457"/>
            <a:chOff x="1423010" y="164147"/>
            <a:chExt cx="2304364" cy="2304364"/>
          </a:xfrm>
          <a:solidFill>
            <a:srgbClr val="92D050"/>
          </a:solidFill>
        </p:grpSpPr>
        <p:sp>
          <p:nvSpPr>
            <p:cNvPr id="5" name="Oval 4"/>
            <p:cNvSpPr/>
            <p:nvPr/>
          </p:nvSpPr>
          <p:spPr>
            <a:xfrm>
              <a:off x="1423010" y="164147"/>
              <a:ext cx="2304364" cy="230436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/>
            <p:cNvSpPr/>
            <p:nvPr/>
          </p:nvSpPr>
          <p:spPr>
            <a:xfrm>
              <a:off x="1760476" y="501613"/>
              <a:ext cx="1629432" cy="1629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Social Science </a:t>
              </a:r>
              <a:r>
                <a:rPr lang="en-US" sz="2700" kern="1200" dirty="0" smtClean="0"/>
                <a:t>Research &amp; Data </a:t>
              </a:r>
              <a:r>
                <a:rPr lang="en-US" sz="2700" kern="1200" dirty="0" smtClean="0"/>
                <a:t>Center</a:t>
              </a:r>
              <a:endParaRPr lang="en-US" sz="27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173665" y="1696930"/>
            <a:ext cx="2304364" cy="2304364"/>
            <a:chOff x="1423010" y="164147"/>
            <a:chExt cx="2304364" cy="2304364"/>
          </a:xfrm>
          <a:solidFill>
            <a:schemeClr val="accent4"/>
          </a:solidFill>
        </p:grpSpPr>
        <p:sp>
          <p:nvSpPr>
            <p:cNvPr id="8" name="Oval 7"/>
            <p:cNvSpPr/>
            <p:nvPr/>
          </p:nvSpPr>
          <p:spPr>
            <a:xfrm>
              <a:off x="1423010" y="164147"/>
              <a:ext cx="2304364" cy="2304364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/>
            <p:nvPr/>
          </p:nvSpPr>
          <p:spPr>
            <a:xfrm>
              <a:off x="1760476" y="501613"/>
              <a:ext cx="1629432" cy="162943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" tIns="17145" rIns="17145" bIns="17145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/>
                <a:t>CSU Labs &amp; Centers</a:t>
              </a:r>
              <a:endParaRPr lang="en-US" sz="2700" kern="1200" dirty="0"/>
            </a:p>
          </p:txBody>
        </p:sp>
      </p:grpSp>
      <p:sp>
        <p:nvSpPr>
          <p:cNvPr id="10" name="Curved Up Arrow 9"/>
          <p:cNvSpPr/>
          <p:nvPr/>
        </p:nvSpPr>
        <p:spPr>
          <a:xfrm>
            <a:off x="4004534" y="4035478"/>
            <a:ext cx="1645920" cy="778569"/>
          </a:xfrm>
          <a:prstGeom prst="curved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3537867" y="3256470"/>
            <a:ext cx="1498600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sz="2000" b="1" dirty="0" smtClean="0"/>
              <a:t>Community Interest</a:t>
            </a:r>
            <a:endParaRPr lang="en-US" sz="2000" b="1" dirty="0"/>
          </a:p>
        </p:txBody>
      </p:sp>
      <p:sp>
        <p:nvSpPr>
          <p:cNvPr id="12" name="Curved Up Arrow 11"/>
          <p:cNvSpPr/>
          <p:nvPr/>
        </p:nvSpPr>
        <p:spPr>
          <a:xfrm>
            <a:off x="7703873" y="3980520"/>
            <a:ext cx="1661784" cy="835490"/>
          </a:xfrm>
          <a:prstGeom prst="curved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7675065" y="3346221"/>
            <a:ext cx="1498600" cy="46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pPr algn="ctr"/>
            <a:r>
              <a:rPr lang="en-US" sz="2000" b="1" dirty="0" smtClean="0"/>
              <a:t>Connection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 bwMode="auto">
          <a:xfrm>
            <a:off x="4287167" y="5039100"/>
            <a:ext cx="3027074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sz="2400" b="1" dirty="0" smtClean="0"/>
              <a:t>Local Non Profit</a:t>
            </a:r>
            <a:endParaRPr lang="en-US" sz="2400" b="1" dirty="0" smtClean="0"/>
          </a:p>
          <a:p>
            <a:r>
              <a:rPr lang="en-US" sz="2400" dirty="0" smtClean="0"/>
              <a:t>I think I need a survey?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 bwMode="auto">
          <a:xfrm>
            <a:off x="8325134" y="4980896"/>
            <a:ext cx="3418715" cy="8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rtlCol="0" anchor="t" anchorCtr="0">
            <a:noAutofit/>
          </a:bodyPr>
          <a:lstStyle/>
          <a:p>
            <a:r>
              <a:rPr lang="en-US" sz="2400" b="1" dirty="0" smtClean="0"/>
              <a:t>STEM Center</a:t>
            </a:r>
          </a:p>
          <a:p>
            <a:r>
              <a:rPr lang="en-US" sz="2400" dirty="0" smtClean="0"/>
              <a:t>You need a program evaluation plan and tools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82" r="7327"/>
          <a:stretch/>
        </p:blipFill>
        <p:spPr>
          <a:xfrm>
            <a:off x="0" y="0"/>
            <a:ext cx="1215614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9215" y="3057725"/>
            <a:ext cx="14119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Straayer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Center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2553" y="4042611"/>
            <a:ext cx="82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CPD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35922" y="3442447"/>
            <a:ext cx="88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CFATS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750234" y="3211614"/>
            <a:ext cx="953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CSCJ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25435" y="3811779"/>
            <a:ext cx="102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CSC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97591" y="5052065"/>
            <a:ext cx="3211606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Phone 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Survey 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Data Repository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Collaboration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? ? ? ? ?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9197" y="5076414"/>
            <a:ext cx="422237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Grant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Post Award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Communication Specialists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? ? ? ? ?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? ? ? ? ?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058145" y="5052065"/>
            <a:ext cx="338417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Survey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Survey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Data Visualization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Logic Model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? ? ? ? ?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2474" y="4073389"/>
            <a:ext cx="710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IBE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12959" y="5113668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302125" y="5076414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7362847" y="5113668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10858813" y="5113668"/>
            <a:ext cx="484632" cy="97840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51536"/>
            <a:ext cx="111918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will enhance your capacity to work on your passion and strengths?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16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80</TotalTime>
  <Words>307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 2</vt:lpstr>
      <vt:lpstr>Frame</vt:lpstr>
      <vt:lpstr>SOCIAL SCIENCE RESEARCH &amp; DATA  CORE</vt:lpstr>
      <vt:lpstr>PowerPoint Presentation</vt:lpstr>
      <vt:lpstr>Pathways to support</vt:lpstr>
      <vt:lpstr>Pathways to support</vt:lpstr>
      <vt:lpstr>Matching Community Needs with Campus Centers</vt:lpstr>
      <vt:lpstr>PowerPoint Presentation</vt:lpstr>
    </vt:vector>
  </TitlesOfParts>
  <Company>Colorado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Cross</dc:creator>
  <cp:lastModifiedBy>J Cross</cp:lastModifiedBy>
  <cp:revision>11</cp:revision>
  <dcterms:created xsi:type="dcterms:W3CDTF">2017-03-23T02:40:55Z</dcterms:created>
  <dcterms:modified xsi:type="dcterms:W3CDTF">2017-03-23T04:01:03Z</dcterms:modified>
</cp:coreProperties>
</file>